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5yOCLwjHFGRjYHnr62Eqk2Qoo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7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Aprenda como malabarista: comience por una sola habilidad, luego añada una segunda, hasta que maneje las 9.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La buena comunicación es un proceso de por vida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8" name="Google Shape;1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ESQUEMA GRAL 2B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6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2">
  <p:cSld name="CAPÍTULO ESTILO 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7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CAPÍTULO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8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1" name="Google Shape;41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2">
  <p:cSld name="SECCIÓN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SECCIÓN ESTILO 3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8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PORTADA ESTILO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0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0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ENERAL">
  <p:cSld name="ESQUEMA GENERA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1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CAPÍTULO ESTILO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2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SECCIÓN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3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ESQUEMA GRAL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A">
  <p:cSld name="ESQUEMA GRAL 2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5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vx966xgtrU&amp;t=763s" TargetMode="External"/><Relationship Id="rId4" Type="http://schemas.openxmlformats.org/officeDocument/2006/relationships/hyperlink" Target="https://es.wikihow.com/desarrollar-una-perfecta-voz-para-habl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18.jpg"/><Relationship Id="rId10" Type="http://schemas.openxmlformats.org/officeDocument/2006/relationships/image" Target="../media/image29.jpg"/><Relationship Id="rId4" Type="http://schemas.openxmlformats.org/officeDocument/2006/relationships/image" Target="../media/image24.png"/><Relationship Id="rId9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754235" y="1479161"/>
            <a:ext cx="5364343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LAS NUEVE HABILIDADES DE COMUNICACIÓN, SEGÚN BERT DECKER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s-ES" sz="24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Comunicación y oratoria  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754235" y="3068358"/>
            <a:ext cx="4720876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Competencia:  </a:t>
            </a:r>
            <a:r>
              <a:rPr lang="es-ES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Atender clientes de acuerdo con procedimiento de servicio y normativa </a:t>
            </a:r>
            <a:endParaRPr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ES" b="1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écnico en Preselección </a:t>
            </a:r>
            <a:r>
              <a:rPr lang="es-ES" sz="14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 del Talento Humano</a:t>
            </a:r>
            <a:r>
              <a:rPr lang="es-ES" b="1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 mediado por herramientas TIC</a:t>
            </a:r>
            <a:endParaRPr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Instructora: Ana Mireya Fernández R.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961601" y="144887"/>
            <a:ext cx="54322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7: Atraer la atención del público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0"/>
          <p:cNvSpPr txBox="1"/>
          <p:nvPr/>
        </p:nvSpPr>
        <p:spPr>
          <a:xfrm>
            <a:off x="487446" y="1158366"/>
            <a:ext cx="4151393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Las nueve técnicas para atraer a las personas que escuchan: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Estilo: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-Drama,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-Comunicación visual y Kinestésica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-Movimientos (dinámica).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-Agregue variedad visual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Su interacción con quien lo escucha: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-Preguntas,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-Demostraciones,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-Muestras (diversión, creatividad).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El verdadero contenido de lo que usted dice: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ES" sz="14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Despierte i</a:t>
            </a: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nterés, manténgalo, use ejemplos, casos, anécdotas,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-Utilice el humor (calidez, amabilidad y ríase de sí mismo).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 txBox="1"/>
          <p:nvPr/>
        </p:nvSpPr>
        <p:spPr>
          <a:xfrm>
            <a:off x="477981" y="2417861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0" descr="Imagen que contiene interior, tabla, sostener, mujer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839" y="1171365"/>
            <a:ext cx="3910383" cy="360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4768" y="3006221"/>
            <a:ext cx="2999232" cy="21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54674" y="1227522"/>
            <a:ext cx="66237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Usar el humor en sus comunicaciones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90198" y="1552505"/>
            <a:ext cx="70315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“El hombre que los hace reír tiene más votos para su propósito que el hombre que les exige pensar” Malcolm de Chazall</a:t>
            </a: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1045616" y="2137280"/>
            <a:ext cx="6976165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…para crear un lazo entre usted y los que lo escuchan utilizando el humor, ocasionando que puedan seguir escuchándolo con atención.  Para usar el humor como herramienta que lo haga más humano, y que los demás se sientan bien cuando están cerca de usted.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¿Cómo mejorar su uso del humor?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-"/>
            </a:pPr>
            <a:r>
              <a:rPr lang="es-E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Cuente chistes, sólo si es hábil para eso (ritmo, expresión, estilo)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-"/>
            </a:pPr>
            <a:r>
              <a:rPr lang="es-E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Cuente historias y anécdotas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-"/>
            </a:pPr>
            <a:r>
              <a:rPr lang="es-E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La humanización es humor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-"/>
            </a:pPr>
            <a:r>
              <a:rPr lang="es-E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Recuerde el “factor personalidad” (carisma)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-"/>
            </a:pPr>
            <a:r>
              <a:rPr lang="es-E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Su sonrisa es lo que las personas ven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-"/>
            </a:pPr>
            <a:r>
              <a:rPr lang="es-E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Las personas aprenden mejor con el humor (o el juego).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4547" y="987553"/>
            <a:ext cx="2860963" cy="415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"/>
          <p:cNvSpPr txBox="1"/>
          <p:nvPr/>
        </p:nvSpPr>
        <p:spPr>
          <a:xfrm>
            <a:off x="374073" y="120570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Ser uno mismo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 txBox="1"/>
          <p:nvPr/>
        </p:nvSpPr>
        <p:spPr>
          <a:xfrm>
            <a:off x="374073" y="1518766"/>
            <a:ext cx="531959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humildad consiste en ser uno mismo, en ser auténtico con la gente y en desechar las falsas máscaras”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James Hunter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 txBox="1"/>
          <p:nvPr/>
        </p:nvSpPr>
        <p:spPr>
          <a:xfrm>
            <a:off x="381001" y="2257430"/>
            <a:ext cx="567842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Cuestiónese:  ¿Quién es usted a la vista de los demás?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Ej.: ¿Se siente más cómodo hablando frente a un grupo pequeño o grande?, ¿qué comportamientos cambia durante conversaciones altamente tensas?,  haga una lista de sus puntos fuertes y débiles de la comunicación.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2"/>
          <p:cNvSpPr txBox="1"/>
          <p:nvPr/>
        </p:nvSpPr>
        <p:spPr>
          <a:xfrm>
            <a:off x="413086" y="3499103"/>
            <a:ext cx="5451266" cy="125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…. para ser usted mismo en todas las situaciones de comunicación, comprendiendo y usando sus fuerzas naturales y venciendo sus debilidades para la comunicación.  Para tener confianza en su espontaneidad mental y poderse adaptar a las  circunstancias.</a:t>
            </a: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594778" y="26680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3"/>
          <p:cNvSpPr txBox="1"/>
          <p:nvPr/>
        </p:nvSpPr>
        <p:spPr>
          <a:xfrm>
            <a:off x="594778" y="1498343"/>
            <a:ext cx="6513158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DECKER, Bert. El Arte de la Comunicación.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G:\Mi unidad\2021\Materiales\3.2.El_arte_de_comunicar_Bert_Decker.doc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https://es.wikihow.com/desarrollar-una-perfecta-voz-para-hablar</a:t>
            </a: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YouTube:  videoconferencia de Comunicación y oratoria con programación neurolingüística, de Mónica Pérez. Retomado de: </a:t>
            </a:r>
            <a:r>
              <a:rPr lang="es-ES" sz="14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https://www.youtube.com/watch?v=Nvx966xgtrU&amp;t=763s</a:t>
            </a: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E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 del aprendizaje / fases del habla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0" y="1343025"/>
            <a:ext cx="1681163" cy="3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r>
              <a:rPr lang="es-ES" sz="1425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1.Incompetencia inconsciente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endParaRPr sz="142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endParaRPr sz="142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r>
              <a:rPr lang="es-ES" sz="1425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2.Incompetencia consciente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endParaRPr sz="142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endParaRPr sz="142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r>
              <a:rPr lang="es-ES" sz="1425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3.Competencia consciente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endParaRPr sz="142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endParaRPr sz="142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425"/>
              <a:buFont typeface="Arial"/>
              <a:buNone/>
            </a:pPr>
            <a:r>
              <a:rPr lang="es-ES" sz="1425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Competencia inconsciente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2"/>
          </p:nvPr>
        </p:nvSpPr>
        <p:spPr>
          <a:xfrm>
            <a:off x="5576339" y="1912534"/>
            <a:ext cx="2403475" cy="129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El que no habla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El orador ocasional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El orador dispuesto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El líder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440" y="1175018"/>
            <a:ext cx="1818134" cy="70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1336" y="1912534"/>
            <a:ext cx="1096589" cy="109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7684" y="3036929"/>
            <a:ext cx="1441852" cy="79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 descr="Un dibujo de una persona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1906" y="3649534"/>
            <a:ext cx="1276521" cy="957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533797" y="3241819"/>
            <a:ext cx="1064790" cy="263381"/>
          </a:xfrm>
          <a:prstGeom prst="flowChartMagneticTape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Comunicación visual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3865" y="1730189"/>
            <a:ext cx="2966407" cy="26445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703727" y="21604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594777" y="1730188"/>
            <a:ext cx="4738443" cy="26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¿Hacia dónde miras cuando hablas con otra persona?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¿Cuánto tiempo se debe mantener la mirada en una persona,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cuando se está frente a un grupo numeroso?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¿sabe lo que es disparara la vista?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¿sabe lo que es un “parpadeo lento”?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¿Conoce las tres ies de la comunicación?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Consejos:   Observe a otros y note la diferente sensación que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le produce cada individuo a través de sus patrones visuales.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Pregunte a un amigo que analice su contacto visual en varias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Situaciones de comunicación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Postura y movimiento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703727" y="21604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94777" y="1730188"/>
            <a:ext cx="4738443" cy="26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¿Cruza las piernas cuando está parado y platicando?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¿Se mantiene en posición erguida?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¿Sabe si tiene el hábito de hoja de parra?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¿Qué movimientos o posturas denotan nerviosismo?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¿utiliza la posición preparado-a?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Consejos: Asegúrese de adaptar los conceptos de postura y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Su propio estilo.  No existe una sola manera de pararse o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moverse, pero funciona “estar erguido-a” y lanzar su energía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hacia adelante al estarse comunicando.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3220" y="1565420"/>
            <a:ext cx="2881417" cy="264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422280" y="3224162"/>
            <a:ext cx="1064790" cy="263381"/>
          </a:xfrm>
          <a:prstGeom prst="flowChartMagneticTape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Gestos y expresiones de la cara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703727" y="21604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553339" y="1730188"/>
            <a:ext cx="4861344" cy="26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¿Qué cara pone cuando habla por teléfono?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¿Sonríe usted bajo presión, o se vuelve su cara como de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piedra?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¿Qué movimientos hace con las manos en una presentación?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¿Denota la sonrisa falsa?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Consejos:  la percepción es la realidad en los ojos del que mira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Recuerde el factor personalidad-las expresiones de la cara 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delatan- una sonrisa la producen los músculos y estos se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Pueden ejercitar;  las sonrisas falsan no funcionan.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505918" y="3233087"/>
            <a:ext cx="1064790" cy="263381"/>
          </a:xfrm>
          <a:prstGeom prst="flowChartMagneticTape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5" descr="Un bebé con la boca abierta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022" y="1226866"/>
            <a:ext cx="3707978" cy="368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El vestir y el aspecto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703727" y="21604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589790" y="1800100"/>
            <a:ext cx="4702771" cy="26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¿Cómo se ve mejor su cabello?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¿Cómo se siente con sus lentes?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¿Cómo porta su ropa?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¿Sus accesorios causan distracción?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¿Siempre cuida su aspecto: cabello, uñas, ropa, zapatos?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Consejos:  Sea propio… vestirse bien, sentirse cómodo, apropiado al lugar y la situación. Esté consciente de su forma de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Vestir (color, forma, aspecto, accesorios). Pida opiniones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acerca de su aspecto.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7167"/>
          <a:stretch/>
        </p:blipFill>
        <p:spPr>
          <a:xfrm>
            <a:off x="5339980" y="1663501"/>
            <a:ext cx="3459224" cy="228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"/>
          <p:cNvSpPr/>
          <p:nvPr/>
        </p:nvSpPr>
        <p:spPr>
          <a:xfrm>
            <a:off x="399043" y="3233087"/>
            <a:ext cx="1064790" cy="263381"/>
          </a:xfrm>
          <a:prstGeom prst="flowChartMagneticTape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Voz y variedad vocal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03727" y="21604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594778" y="1594914"/>
            <a:ext cx="5222518" cy="26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¿Es su voz una ventaja?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¿Su voz le proyecta algo a los demás o simplemente habla?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¿Está consciente de cuándo su voz se vuelve monótona?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¿Sabe cómo suena su voz por teléfono?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¿Conoce el impacto que tiene su tono de voz?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Consejos: Grabe su voz para saber qué tanta energía transmite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a los demás.  El tono de voz, resonancia y estilo determinan el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80% del mensaje. Cuide los 4 aspectos de su voz:  relajamiento,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respiración, proyección y resonancia.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4535" y="1594914"/>
            <a:ext cx="2762643" cy="248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422280" y="3080322"/>
            <a:ext cx="1064790" cy="263381"/>
          </a:xfrm>
          <a:prstGeom prst="flowChartMagneticTape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Lenguaje, pausas y muletillas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03727" y="21604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626151" y="1730188"/>
            <a:ext cx="4702771" cy="26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¿Cuál es su muletilla más común?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¿Sabe qué tan largas son sus pausas cuando está hablando?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¿Dónde utilizar palabras de jerga?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¿Cuándo fue la última vez que buscó una palabra en un dic..?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¿usa las palabras de manera automática?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Consejos: el vocabulario aumenta con la práctica-use una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 nueva palabra cada día.  En atención a clientes: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 “intentaré conseguirle una respuesta” cámbielo por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“me informaré y volveré a comunicarme con usted a las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10 de la mañana”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4">
            <a:alphaModFix/>
          </a:blip>
          <a:srcRect b="8810"/>
          <a:stretch/>
        </p:blipFill>
        <p:spPr>
          <a:xfrm>
            <a:off x="5537742" y="2079812"/>
            <a:ext cx="3236259" cy="18556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/>
          <p:nvPr/>
        </p:nvSpPr>
        <p:spPr>
          <a:xfrm>
            <a:off x="422280" y="3129580"/>
            <a:ext cx="1064790" cy="263381"/>
          </a:xfrm>
          <a:prstGeom prst="flowChartMagneticTape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Habilidad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594778" y="1226866"/>
            <a:ext cx="39708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Atraer la atención del público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0" y="1555096"/>
            <a:ext cx="73283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“A su auditorio no le interesará lo que usted diga hasta que sepan que a usted le importa”. Anónimo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594777" y="2516653"/>
            <a:ext cx="6561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0239" y="2871958"/>
            <a:ext cx="1061022" cy="10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2540" y="3101429"/>
            <a:ext cx="1418615" cy="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626" y="2980456"/>
            <a:ext cx="896307" cy="89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4826" y="2163063"/>
            <a:ext cx="877608" cy="93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66603" y="1968304"/>
            <a:ext cx="942648" cy="101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24529" y="1856277"/>
            <a:ext cx="1182457" cy="123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30056" y="3613448"/>
            <a:ext cx="946098" cy="946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1149</Words>
  <Application>Microsoft Office PowerPoint</Application>
  <PresentationFormat>Presentación en pantalla (16:9)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Presentación SENA-GC-F-004-V1</vt:lpstr>
      <vt:lpstr>Presentación de PowerPoint</vt:lpstr>
      <vt:lpstr>Fases del aprendizaje / fases del habla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VLPM</cp:lastModifiedBy>
  <cp:revision>2</cp:revision>
  <dcterms:created xsi:type="dcterms:W3CDTF">2015-08-06T22:24:59Z</dcterms:created>
  <dcterms:modified xsi:type="dcterms:W3CDTF">2021-12-19T09:39:08Z</dcterms:modified>
</cp:coreProperties>
</file>